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73" r:id="rId5"/>
    <p:sldId id="274" r:id="rId6"/>
    <p:sldId id="277" r:id="rId7"/>
    <p:sldId id="283" r:id="rId8"/>
    <p:sldId id="282" r:id="rId9"/>
    <p:sldId id="286" r:id="rId10"/>
    <p:sldId id="290" r:id="rId11"/>
    <p:sldId id="287" r:id="rId12"/>
    <p:sldId id="259" r:id="rId13"/>
    <p:sldId id="261" r:id="rId14"/>
    <p:sldId id="260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84" r:id="rId27"/>
    <p:sldId id="285" r:id="rId28"/>
    <p:sldId id="289" r:id="rId29"/>
    <p:sldId id="288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0658F0F-B94D-4E31-B289-698CCE6D75C0}" type="datetimeFigureOut">
              <a:rPr lang="en-US"/>
              <a:pPr>
                <a:defRPr/>
              </a:pPr>
              <a:t>1/6/2014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0735B3E-DF00-4002-9397-562A23FF3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4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55C406-7882-4B76-BA8E-ECE188F8EA5F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E245B-6F4A-4A32-8E7D-CA92924D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7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5D683-84B9-4F70-9BFF-82059A7CF6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645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94E5F-D7D3-4E00-93FC-5C0A3C302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317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ADFB3-AE67-458B-B31F-A135F32A0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098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42E6F-DED3-41CE-9BAD-D7BE50833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11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2F24A-26CA-43BD-A31F-1E1F11CBF0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50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9F499-8356-4165-BEFD-DB991A833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8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18F8F-D2D0-4D61-A004-C6CE963F61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93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DB256-CB21-4729-8BC1-86FE041794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4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B2676-D4B2-4249-A351-0F18289F2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5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01F1F-B0DA-4F66-86FB-CEA677612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AA7CA-E325-4AB5-B3B7-4C57A8E9A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77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E7675-EE17-4063-9124-BFB4C9652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61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D038D-0393-4A14-B0A6-6F0D4F583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0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5163C-B893-43BF-B37F-2C7CFF0A3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90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7DB71-EBA2-4DEC-A1E7-1ED45E305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04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A97D7-938A-4F2A-BF18-01600ABB5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8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A0323EF-F23C-4C6B-BE8B-2F1C0020F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upload.wikimedia.org/wikipedia/commons/b/ba/Seal_Of_The_President_Of_The_Unites_States_Of_America.sv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en.wikipedia.org/wiki/Image:Boeing_VC-25A_82-8000_USAF.jpg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jpeg"/><Relationship Id="rId4" Type="http://schemas.openxmlformats.org/officeDocument/2006/relationships/hyperlink" Target="http://en.wikipedia.org/wiki/Image:Marine_One_Whitehouse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en.wikipedia.org/wiki/Image:North_Fa%C3%A7ade_White_House.JPG" TargetMode="Externa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en.wikipedia.org/wiki/Image:Camp_David.jpg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en.wikipedia.org/wiki/Image:Wh9.gif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en.wikipedia.org/wiki/Image:John_F._Kennedy%2C_White_House_color_photo_portrait.jpg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2.jpeg"/><Relationship Id="rId4" Type="http://schemas.openxmlformats.org/officeDocument/2006/relationships/hyperlink" Target="http://upload.wikimedia.org/wikipedia/en/5/52/Zapruder-150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en.wikipedia.org/wiki/Image:Nixon_30-0316a.jpg" TargetMode="Externa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en.wikipedia.org/wiki/Image:Gerald_Ford.jpg" TargetMode="Externa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politicallycorrect.com/images/indec.gif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jpeg"/><Relationship Id="rId4" Type="http://schemas.openxmlformats.org/officeDocument/2006/relationships/hyperlink" Target="http://images.google.com/imgres?imgurl=www.sec.state.la.us/IMG/holidays/Memorial/us-flag-250px.jpg&amp;imgrefurl=http://www.sec.state.la.us/comm/sosdir.htm&amp;h=162&amp;w=250&amp;start=1&amp;prev=/images%3Fq%3DU.S.%2Bflag%26svnum%3D10%26hl%3Den%26lr%3D%26ie%3DUTF-8%26oe%3DUTF-8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teachpol.tcnj.edu/amer_pol_hist/thumbnail189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en.wikipedia.org/wiki/Image:Reagan_Bush_1984.jpg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smtClean="0"/>
              <a:t>THE EXECUTIVE BRANCH</a:t>
            </a:r>
          </a:p>
        </p:txBody>
      </p:sp>
      <p:pic>
        <p:nvPicPr>
          <p:cNvPr id="2051" name="Picture 1037" descr="Image:Seal Of The President Of The Unites States Of America.sv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449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19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6868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pPr eaLnBrk="1" hangingPunct="1"/>
            <a:r>
              <a:rPr lang="en-US" altLang="en-US" b="1" smtClean="0"/>
              <a:t>1984 Election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Our Most Popular President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0"/>
            <a:ext cx="4343400" cy="5486400"/>
          </a:xfrm>
        </p:spPr>
        <p:txBody>
          <a:bodyPr/>
          <a:lstStyle/>
          <a:p>
            <a:pPr eaLnBrk="1" hangingPunct="1"/>
            <a:r>
              <a:rPr lang="en-US" altLang="en-US" sz="2200" b="1" u="sng" smtClean="0"/>
              <a:t>Franklin Roosevelt</a:t>
            </a:r>
            <a:r>
              <a:rPr lang="en-US" altLang="en-US" sz="2200" b="1" smtClean="0"/>
              <a:t> was the only President elected more than twice</a:t>
            </a:r>
          </a:p>
          <a:p>
            <a:pPr eaLnBrk="1" hangingPunct="1"/>
            <a:r>
              <a:rPr lang="en-US" altLang="en-US" sz="2200" smtClean="0"/>
              <a:t>He was elected (4) times</a:t>
            </a:r>
          </a:p>
          <a:p>
            <a:pPr eaLnBrk="1" hangingPunct="1"/>
            <a:r>
              <a:rPr lang="en-US" altLang="en-US" sz="2200" smtClean="0"/>
              <a:t>All of the elections were landslides</a:t>
            </a:r>
          </a:p>
          <a:p>
            <a:pPr eaLnBrk="1" hangingPunct="1"/>
            <a:r>
              <a:rPr lang="en-US" altLang="en-US" sz="2200" b="1" smtClean="0"/>
              <a:t>1932</a:t>
            </a:r>
            <a:r>
              <a:rPr lang="en-US" altLang="en-US" sz="2200" smtClean="0"/>
              <a:t>: 472-59</a:t>
            </a:r>
          </a:p>
          <a:p>
            <a:pPr eaLnBrk="1" hangingPunct="1"/>
            <a:r>
              <a:rPr lang="en-US" altLang="en-US" sz="2200" b="1" smtClean="0"/>
              <a:t>1936</a:t>
            </a:r>
            <a:r>
              <a:rPr lang="en-US" altLang="en-US" sz="2200" smtClean="0"/>
              <a:t>: 523-8</a:t>
            </a:r>
          </a:p>
          <a:p>
            <a:pPr eaLnBrk="1" hangingPunct="1"/>
            <a:r>
              <a:rPr lang="en-US" altLang="en-US" sz="2200" b="1" smtClean="0"/>
              <a:t>1940</a:t>
            </a:r>
            <a:r>
              <a:rPr lang="en-US" altLang="en-US" sz="2200" smtClean="0"/>
              <a:t>: 449-82</a:t>
            </a:r>
          </a:p>
          <a:p>
            <a:pPr eaLnBrk="1" hangingPunct="1"/>
            <a:r>
              <a:rPr lang="en-US" altLang="en-US" sz="2200" b="1" smtClean="0"/>
              <a:t>1944</a:t>
            </a:r>
            <a:r>
              <a:rPr lang="en-US" altLang="en-US" sz="2200" smtClean="0"/>
              <a:t>: 432-99</a:t>
            </a:r>
          </a:p>
          <a:p>
            <a:pPr eaLnBrk="1" hangingPunct="1"/>
            <a:r>
              <a:rPr lang="en-US" altLang="en-US" sz="2200" smtClean="0"/>
              <a:t>The </a:t>
            </a:r>
            <a:r>
              <a:rPr lang="en-US" altLang="en-US" sz="2200" b="1" u="sng" smtClean="0"/>
              <a:t>22</a:t>
            </a:r>
            <a:r>
              <a:rPr lang="en-US" altLang="en-US" sz="2200" b="1" u="sng" baseline="30000" smtClean="0"/>
              <a:t>nd</a:t>
            </a:r>
            <a:r>
              <a:rPr lang="en-US" altLang="en-US" sz="2200" b="1" u="sng" smtClean="0"/>
              <a:t> Amendment</a:t>
            </a:r>
            <a:r>
              <a:rPr lang="en-US" altLang="en-US" sz="2200" smtClean="0"/>
              <a:t>, passed 6 years after FDR’s death, said that </a:t>
            </a:r>
            <a:r>
              <a:rPr lang="en-US" altLang="en-US" sz="2200" b="1" smtClean="0"/>
              <a:t>no President could ever again serve more than 2 terms</a:t>
            </a:r>
          </a:p>
        </p:txBody>
      </p:sp>
      <p:pic>
        <p:nvPicPr>
          <p:cNvPr id="12292" name="Picture 8" descr="fdr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43413" y="1371600"/>
            <a:ext cx="4545012" cy="48768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Presidential Benefits</a:t>
            </a:r>
          </a:p>
        </p:txBody>
      </p:sp>
      <p:sp>
        <p:nvSpPr>
          <p:cNvPr id="13315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724400" y="1295400"/>
            <a:ext cx="40386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Once he’s elected, the President receives many benefits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His salary is $400,000 a year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He has his own private luxury 747 airliner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He has a private helicopter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He and his family are protected by the secret service for the rest of their lives*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He has a staff of hundreds to help him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As well as numerous others</a:t>
            </a:r>
          </a:p>
        </p:txBody>
      </p:sp>
      <p:pic>
        <p:nvPicPr>
          <p:cNvPr id="13316" name="Picture 18" descr="300px-Boeing_VC-25A_82-8000_USAF">
            <a:hlinkClick r:id="rId2" tooltip="Boeing VC-25A 82-8000 USAF.jpg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4038600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20" descr="Marine One lifting off of the White House south lawn">
            <a:hlinkClick r:id="rId4" tooltip="Marine One lifting off of the White House south law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62400"/>
            <a:ext cx="41148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White House</a:t>
            </a:r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724400" y="1371600"/>
            <a:ext cx="441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600" smtClean="0"/>
              <a:t>The </a:t>
            </a:r>
            <a:r>
              <a:rPr lang="en-US" altLang="en-US" sz="2600" b="1" u="sng" smtClean="0"/>
              <a:t>White House </a:t>
            </a:r>
            <a:r>
              <a:rPr lang="en-US" altLang="en-US" sz="2600" u="sng" smtClean="0"/>
              <a:t>is the President’s official home</a:t>
            </a:r>
            <a:r>
              <a:rPr lang="en-US" altLang="en-US" sz="2600" smtClean="0"/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600" smtClean="0"/>
              <a:t>Every President except Washington has lived here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600" smtClean="0"/>
              <a:t>It is at 1600 Pennsylvania Avenue in Washington, D.C.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600" smtClean="0"/>
              <a:t>The work of the president is done is the “West Wing”, the First Lady’s office is in the “East Wing”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600" smtClean="0"/>
              <a:t>The President’s office is called the “Oval Office”</a:t>
            </a:r>
          </a:p>
        </p:txBody>
      </p:sp>
      <p:pic>
        <p:nvPicPr>
          <p:cNvPr id="14340" name="Picture 15" descr="260px-North_Fa%C3%A7ade_White_House">
            <a:hlinkClick r:id="rId2" tooltip="North Façade White House.JPG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Presidential Hideaways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43000"/>
            <a:ext cx="42672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300" smtClean="0"/>
              <a:t>Besides the White House in Washington, D.C., the President also gets to use </a:t>
            </a:r>
            <a:r>
              <a:rPr lang="en-US" altLang="en-US" sz="2300" b="1" smtClean="0"/>
              <a:t>Camp David</a:t>
            </a:r>
            <a:r>
              <a:rPr lang="en-US" altLang="en-US" sz="2300" smtClean="0"/>
              <a:t> in rural Maryland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300" smtClean="0"/>
              <a:t>He both works and lives in these homes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300" smtClean="0"/>
              <a:t>Some presidents also use their private homes as places of work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300" smtClean="0"/>
              <a:t>President Obama’s home in Chicago, Illinois can be used as a retreat and as a place to receive official guests of the United States.</a:t>
            </a:r>
          </a:p>
        </p:txBody>
      </p:sp>
      <p:pic>
        <p:nvPicPr>
          <p:cNvPr id="15364" name="Picture 15" descr="Main Lodge at Camp David during Nixon administration, February 9, 1971.">
            <a:hlinkClick r:id="rId2" tooltip="Main Lodge at Camp David during Nixon administration, February 9, 1971.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40386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19" descr="Barack Obama's house, Chicago. All photos under copyright; may not be used without permission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71913"/>
            <a:ext cx="40386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The Vice-President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95400"/>
            <a:ext cx="44958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The </a:t>
            </a:r>
            <a:r>
              <a:rPr lang="en-US" altLang="en-US" sz="2000" u="sng" smtClean="0"/>
              <a:t>Vice-President becomes President if the President dies in office or cannot continue his term for whatever reason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This has happened 9 times in U.S. history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The </a:t>
            </a:r>
            <a:r>
              <a:rPr lang="en-US" altLang="en-US" sz="2000" u="sng" smtClean="0"/>
              <a:t>only Constitutional role the Vice President has is to lead the Senate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Some Presidents give the Vice President other responsibilities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Our last three Vice Presidents, </a:t>
            </a:r>
            <a:r>
              <a:rPr lang="en-US" altLang="en-US" sz="2000" b="1" u="sng" smtClean="0"/>
              <a:t>Joe Biden</a:t>
            </a:r>
            <a:r>
              <a:rPr lang="en-US" altLang="en-US" sz="2000" smtClean="0"/>
              <a:t>, Dick Cheney and Al Gore have played a larger role in government than most other Vice Presidents</a:t>
            </a:r>
          </a:p>
        </p:txBody>
      </p:sp>
      <p:pic>
        <p:nvPicPr>
          <p:cNvPr id="16388" name="Picture 13" descr="Joe_Biden%2C_official_photo_portrait_2-cropp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371600"/>
            <a:ext cx="328136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When the unthinkable happens</a:t>
            </a:r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3434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u="sng" smtClean="0"/>
              <a:t>Nine Presidents have not been able to finish their elected terms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Four were assassinated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Four died of sickness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One resigned under threat of impeachment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So nine Vice Presidents have become President unexpectedly</a:t>
            </a:r>
          </a:p>
        </p:txBody>
      </p:sp>
      <p:pic>
        <p:nvPicPr>
          <p:cNvPr id="17412" name="Picture 11" descr="Vice President Dick Cheney and Mrs. Lynne Cheney salute as the casket of former President Gerald R. Ford is carried by a military honor guard during interment ceremonies on the grounds of the Gerald R. Ford Presidential Museum in Grand Rapids, Mich., Wednesday, January 3, 2007.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0150"/>
            <a:ext cx="4038600" cy="2786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William Henry Harrison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2672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He was the first President to die in office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He was President for only one month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His inauguration day was very cold and rainy, yet he made the longest speech in history (105 minutes)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As a result, he caught pneumonia and died one month later on April 4,1841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This made </a:t>
            </a:r>
            <a:r>
              <a:rPr lang="en-US" altLang="en-US" sz="2400" b="1" smtClean="0"/>
              <a:t>John Tyler</a:t>
            </a:r>
            <a:r>
              <a:rPr lang="en-US" altLang="en-US" sz="2400" smtClean="0"/>
              <a:t> the first Vice President to assume the Presidency</a:t>
            </a:r>
          </a:p>
        </p:txBody>
      </p:sp>
      <p:pic>
        <p:nvPicPr>
          <p:cNvPr id="18436" name="Picture 11" descr="William Henry Harrison">
            <a:hlinkClick r:id="rId2" tooltip="William Henry Harrison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6400" y="1676400"/>
            <a:ext cx="2768600" cy="39100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Zachary Taylor</a:t>
            </a: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4343400" cy="4953000"/>
          </a:xfrm>
        </p:spPr>
        <p:txBody>
          <a:bodyPr/>
          <a:lstStyle/>
          <a:p>
            <a:pPr eaLnBrk="1" hangingPunct="1"/>
            <a:r>
              <a:rPr lang="en-US" altLang="en-US" sz="2200" smtClean="0"/>
              <a:t>He was the second President to die in office</a:t>
            </a:r>
          </a:p>
          <a:p>
            <a:pPr eaLnBrk="1" hangingPunct="1"/>
            <a:r>
              <a:rPr lang="en-US" altLang="en-US" sz="2200" smtClean="0"/>
              <a:t>He came down with a stomach virus after a ceremony at the Washington Monument on a very hot July 4, 1850</a:t>
            </a:r>
          </a:p>
          <a:p>
            <a:pPr eaLnBrk="1" hangingPunct="1"/>
            <a:r>
              <a:rPr lang="en-US" altLang="en-US" sz="2200" smtClean="0"/>
              <a:t>He died 5 days later</a:t>
            </a:r>
          </a:p>
          <a:p>
            <a:pPr eaLnBrk="1" hangingPunct="1"/>
            <a:r>
              <a:rPr lang="en-US" altLang="en-US" sz="2200" smtClean="0"/>
              <a:t>This made </a:t>
            </a:r>
            <a:r>
              <a:rPr lang="en-US" altLang="en-US" sz="2200" b="1" smtClean="0"/>
              <a:t>Millard Fillmore</a:t>
            </a:r>
            <a:r>
              <a:rPr lang="en-US" altLang="en-US" sz="2200" smtClean="0"/>
              <a:t> the new President</a:t>
            </a:r>
          </a:p>
          <a:p>
            <a:pPr eaLnBrk="1" hangingPunct="1"/>
            <a:r>
              <a:rPr lang="en-US" altLang="en-US" sz="2200" smtClean="0"/>
              <a:t>There had been rumors that the President had been poisoned.  They were disproved in 1991 when his body was exhumed and tested for the poison</a:t>
            </a:r>
          </a:p>
          <a:p>
            <a:pPr eaLnBrk="1" hangingPunct="1"/>
            <a:endParaRPr lang="en-US" altLang="en-US" sz="2200" smtClean="0"/>
          </a:p>
        </p:txBody>
      </p:sp>
      <p:pic>
        <p:nvPicPr>
          <p:cNvPr id="19460" name="Picture 11" descr="Portrait of Zachary Taylor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447800"/>
            <a:ext cx="3032125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Abraham Lincoln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143000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300" smtClean="0"/>
              <a:t>Lincoln was the 1</a:t>
            </a:r>
            <a:r>
              <a:rPr lang="en-US" altLang="en-US" sz="2300" baseline="30000" smtClean="0"/>
              <a:t>st</a:t>
            </a:r>
            <a:r>
              <a:rPr lang="en-US" altLang="en-US" sz="2300" smtClean="0"/>
              <a:t> President to be </a:t>
            </a:r>
            <a:r>
              <a:rPr lang="en-US" altLang="en-US" sz="2300" b="1" smtClean="0"/>
              <a:t>assassinated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300" smtClean="0"/>
              <a:t>He was shot on April 14, 1865 while at a play in Ford’s Theatre in Washington, D.C.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300" smtClean="0"/>
              <a:t>He was killed by actor </a:t>
            </a:r>
            <a:r>
              <a:rPr lang="en-US" altLang="en-US" sz="2300" b="1" smtClean="0"/>
              <a:t>John Wilkes Booth</a:t>
            </a:r>
            <a:r>
              <a:rPr lang="en-US" altLang="en-US" sz="2300" smtClean="0"/>
              <a:t>, a Confederate sympathizer from Mississippi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300" b="1" smtClean="0"/>
              <a:t>Andrew Johnson</a:t>
            </a:r>
            <a:r>
              <a:rPr lang="en-US" altLang="en-US" sz="2300" smtClean="0"/>
              <a:t> became President when Lincoln died the next day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300" smtClean="0"/>
              <a:t>Johnson would become the 1</a:t>
            </a:r>
            <a:r>
              <a:rPr lang="en-US" altLang="en-US" sz="2300" baseline="30000" smtClean="0"/>
              <a:t>st</a:t>
            </a:r>
            <a:r>
              <a:rPr lang="en-US" altLang="en-US" sz="2300" smtClean="0"/>
              <a:t> President to be impeached</a:t>
            </a:r>
          </a:p>
        </p:txBody>
      </p:sp>
      <p:pic>
        <p:nvPicPr>
          <p:cNvPr id="20484" name="Picture 15" descr="Portrait of Abraham Lincol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143000"/>
            <a:ext cx="19939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17" descr="The_Assassination_of_President_Lincoln_-_Currier_and_Iv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343400"/>
            <a:ext cx="3048000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</a:t>
            </a:r>
            <a:r>
              <a:rPr lang="en-US" altLang="en-US" b="1" u="sng" smtClean="0"/>
              <a:t>Executive Branch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47800"/>
            <a:ext cx="4038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u="sng" smtClean="0"/>
              <a:t>The main job of the Executive branch is to enforce laws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It is </a:t>
            </a:r>
            <a:r>
              <a:rPr lang="en-US" altLang="en-US" sz="2800" b="1" u="sng" smtClean="0"/>
              <a:t>led by the President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It also </a:t>
            </a:r>
            <a:r>
              <a:rPr lang="en-US" altLang="en-US" sz="2800" b="1" u="sng" smtClean="0"/>
              <a:t>includes the Vice President, Cabinet members</a:t>
            </a:r>
            <a:r>
              <a:rPr lang="en-US" altLang="en-US" sz="2800" b="1" smtClean="0"/>
              <a:t>, </a:t>
            </a:r>
            <a:r>
              <a:rPr lang="en-US" altLang="en-US" sz="2800" smtClean="0"/>
              <a:t>and many other employees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/>
              <a:t>It is the largest of the three branches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smtClean="0"/>
          </a:p>
        </p:txBody>
      </p:sp>
      <p:pic>
        <p:nvPicPr>
          <p:cNvPr id="3076" name="Picture 13" descr="Official Cabinet Photo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3825" y="2438400"/>
            <a:ext cx="4725988" cy="2895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James Garfield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371600"/>
            <a:ext cx="43434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300" smtClean="0"/>
              <a:t>Garfield was shot on July 2, 1881 while his train stopped in New Jersey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300" smtClean="0"/>
              <a:t>He lived until September 19, when he died of blood poisoning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300" smtClean="0"/>
              <a:t>The actual cause of death was an infection caused by his doctors using unsterile instruments, not the bullet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300" smtClean="0"/>
              <a:t>He was shot by Charles Guiteau, who was upset after having his application to be ambassador to France rejected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300" smtClean="0"/>
              <a:t>This made </a:t>
            </a:r>
            <a:r>
              <a:rPr lang="en-US" altLang="en-US" sz="2300" b="1" smtClean="0"/>
              <a:t>Chester A. Arthur</a:t>
            </a:r>
            <a:r>
              <a:rPr lang="en-US" altLang="en-US" sz="2300" smtClean="0"/>
              <a:t> President</a:t>
            </a:r>
          </a:p>
        </p:txBody>
      </p:sp>
      <p:pic>
        <p:nvPicPr>
          <p:cNvPr id="21508" name="Picture 14" descr="Portrait of James A. Garfie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24098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16" descr="Garfield's assassination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4724400"/>
            <a:ext cx="2590800" cy="1838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William McKinley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He was just beginning his second term when he was shot in Buffalo, NY in 1901</a:t>
            </a:r>
          </a:p>
          <a:p>
            <a:pPr eaLnBrk="1" hangingPunct="1"/>
            <a:r>
              <a:rPr lang="en-US" altLang="en-US" sz="2800" smtClean="0"/>
              <a:t>He died 8 days later, making </a:t>
            </a:r>
            <a:r>
              <a:rPr lang="en-US" altLang="en-US" sz="2800" b="1" smtClean="0"/>
              <a:t>Teddy Roosevelt</a:t>
            </a:r>
            <a:r>
              <a:rPr lang="en-US" altLang="en-US" sz="2800" smtClean="0"/>
              <a:t> President</a:t>
            </a:r>
          </a:p>
          <a:p>
            <a:pPr eaLnBrk="1" hangingPunct="1"/>
            <a:r>
              <a:rPr lang="en-US" altLang="en-US" sz="2800" smtClean="0"/>
              <a:t>His assassin was Leon Czolgosz, an anarchist</a:t>
            </a:r>
          </a:p>
        </p:txBody>
      </p:sp>
      <p:pic>
        <p:nvPicPr>
          <p:cNvPr id="22532" name="Picture 8" descr="image of the assassinatio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4038600"/>
            <a:ext cx="3505200" cy="2549525"/>
          </a:xfrm>
        </p:spPr>
      </p:pic>
      <p:pic>
        <p:nvPicPr>
          <p:cNvPr id="22533" name="Picture 16" descr="Portrait of William McKinl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295400"/>
            <a:ext cx="173355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Warren G. Harding</a:t>
            </a:r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066800"/>
            <a:ext cx="44196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Harding is considered to be one of the worst U.S. Presidents by his involvement in several scandals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His death in 1923 was mysterious.  While returning home from a trip to Alaska he got sick and died.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He showed signs of food poisoning, developed pneumonia and died.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It was rumored that he was poisoned by his wife, whom he had been unfaithful to on several occasions.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His wife would not allow an autopsy after his death, so the actual cause of death was never determined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This made </a:t>
            </a:r>
            <a:r>
              <a:rPr lang="en-US" altLang="en-US" sz="2000" b="1" smtClean="0"/>
              <a:t>Calvin Coolidge</a:t>
            </a:r>
            <a:r>
              <a:rPr lang="en-US" altLang="en-US" sz="2000" smtClean="0"/>
              <a:t> the new President</a:t>
            </a:r>
          </a:p>
        </p:txBody>
      </p:sp>
      <p:pic>
        <p:nvPicPr>
          <p:cNvPr id="23556" name="Picture 11" descr="Portrait of Warren G. Hardin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1600200"/>
            <a:ext cx="2811463" cy="421005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Franklin D. Roosevelt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371600"/>
            <a:ext cx="43434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He was the longest serving U.S. president, as he began a 4</a:t>
            </a:r>
            <a:r>
              <a:rPr lang="en-US" altLang="en-US" sz="2000" baseline="30000" smtClean="0"/>
              <a:t>th</a:t>
            </a:r>
            <a:r>
              <a:rPr lang="en-US" altLang="en-US" sz="2000" smtClean="0"/>
              <a:t> term in 1945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He had suffered though physical disabilities due to Polio throughout his Presidency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He died of a brain hemorrhage on April 12, 1945 as World War II was continuing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Harry S. Truman</a:t>
            </a:r>
            <a:r>
              <a:rPr lang="en-US" altLang="en-US" sz="2000" smtClean="0"/>
              <a:t> became President.  He had only become Vice President during the current term and was not very well informed by FDR on war policy.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Truman had more challenges than any other Vice President taking over, yet is considered one of the best Presidents</a:t>
            </a:r>
          </a:p>
        </p:txBody>
      </p:sp>
      <p:pic>
        <p:nvPicPr>
          <p:cNvPr id="24580" name="Picture 11" descr="Portrait of Franklin D. Roosevelt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371600"/>
            <a:ext cx="2822575" cy="4348163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John F. Kennedy</a:t>
            </a:r>
          </a:p>
        </p:txBody>
      </p:sp>
      <p:sp>
        <p:nvSpPr>
          <p:cNvPr id="25603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John F. Kennedy was shot and killed instantly in Dallas, Texas on November 22, 1963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Lyndon B. Johnson</a:t>
            </a:r>
            <a:r>
              <a:rPr lang="en-US" altLang="en-US" sz="2000" smtClean="0"/>
              <a:t> then became President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The Warren Commission, a special Presidential Commission, ruled that Lee Harvey Oswald was the lone gunman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Many people did not believe the commission and there are still many conspiracy theories that surround Kennedy’s death</a:t>
            </a:r>
          </a:p>
        </p:txBody>
      </p:sp>
      <p:pic>
        <p:nvPicPr>
          <p:cNvPr id="25604" name="Picture 15" descr="John F. Kennedy">
            <a:hlinkClick r:id="rId2" tooltip="John F. Kennedy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22367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17" descr="Image:Zapruder-150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3657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Richard Nixon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1910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Richard Nixon was being investigated by the House of Representatives for his part in the “Watergate” Scandal and was about to be impeached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He decided to resign before he was forced out of office.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He went on television and announced his decision on August 8, 1974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Vice President </a:t>
            </a:r>
            <a:r>
              <a:rPr lang="en-US" altLang="en-US" sz="2400" b="1" smtClean="0"/>
              <a:t>Gerald Ford</a:t>
            </a:r>
            <a:r>
              <a:rPr lang="en-US" altLang="en-US" sz="2400" smtClean="0"/>
              <a:t> took over the next day as President</a:t>
            </a:r>
          </a:p>
        </p:txBody>
      </p:sp>
      <p:pic>
        <p:nvPicPr>
          <p:cNvPr id="26628" name="Picture 14" descr="Richard Nixon">
            <a:hlinkClick r:id="rId2" tooltip="Richard Nixon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2057400"/>
            <a:ext cx="3001963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Who picked Gerald Ford?</a:t>
            </a:r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3434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Gerald Ford took over from Nixon in 1974 as the only un-elected President in U.S. history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In 1972, Nixon was re-elected with Spiro Agnew as his Vice-President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Agnew was caught in a scandal of his own for taking bribes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Agnew resigned and Nixon appointed Ford to replace him as Vice President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When Nixon had to resign too, Ford became President, having not ever even won a statewide election.  He had been a member of the House of Representatives from Michigan before becoming Vice President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He was not elected in 1976, losing to Jimmy Carter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</p:txBody>
      </p:sp>
      <p:pic>
        <p:nvPicPr>
          <p:cNvPr id="27652" name="Picture 12" descr="Gerald Ford">
            <a:hlinkClick r:id="rId2" tooltip="Gerald Ford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676400"/>
            <a:ext cx="2973388" cy="4357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b="1" u="sng" smtClean="0"/>
              <a:t>Presidential Succession Act of 1947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9154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This law</a:t>
            </a:r>
            <a:r>
              <a:rPr lang="en-US" altLang="en-US" sz="2200" b="1" smtClean="0"/>
              <a:t> clears up who becomes President if the President and other high government officials were to die at the same time</a:t>
            </a:r>
          </a:p>
          <a:p>
            <a:pPr eaLnBrk="1" hangingPunct="1">
              <a:lnSpc>
                <a:spcPct val="80000"/>
              </a:lnSpc>
            </a:pPr>
            <a:endParaRPr lang="en-US" altLang="en-US" sz="2200" b="1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The order is: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b="1" smtClean="0"/>
              <a:t>1)</a:t>
            </a:r>
            <a:r>
              <a:rPr lang="en-US" altLang="en-US" sz="2200" smtClean="0"/>
              <a:t> </a:t>
            </a:r>
            <a:r>
              <a:rPr lang="en-US" altLang="en-US" sz="2200" b="1" smtClean="0"/>
              <a:t>Vice President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2</a:t>
            </a:r>
            <a:r>
              <a:rPr lang="en-US" altLang="en-US" sz="2200" b="1" smtClean="0"/>
              <a:t>) Speaker</a:t>
            </a:r>
            <a:r>
              <a:rPr lang="en-US" altLang="en-US" sz="2200" smtClean="0"/>
              <a:t> </a:t>
            </a:r>
            <a:r>
              <a:rPr lang="en-US" altLang="en-US" sz="2200" b="1" smtClean="0"/>
              <a:t>of the House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b="1" smtClean="0"/>
              <a:t>3) President Pro Tempore of Senate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b="1" smtClean="0"/>
              <a:t>4) Secretary of State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200" b="1" smtClean="0"/>
              <a:t>	</a:t>
            </a:r>
            <a:r>
              <a:rPr lang="en-US" altLang="en-US" sz="2200" smtClean="0"/>
              <a:t>5) The </a:t>
            </a:r>
            <a:r>
              <a:rPr lang="en-US" altLang="en-US" sz="2200" b="1" smtClean="0"/>
              <a:t>other 14 Cabinet Secretaries </a:t>
            </a:r>
            <a:r>
              <a:rPr lang="en-US" altLang="en-US" sz="2200" smtClean="0"/>
              <a:t>in the order that their departments were created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2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This was also cleared up by the 25</a:t>
            </a:r>
            <a:r>
              <a:rPr lang="en-US" altLang="en-US" sz="2200" baseline="30000" smtClean="0"/>
              <a:t>th</a:t>
            </a:r>
            <a:r>
              <a:rPr lang="en-US" altLang="en-US" sz="2200" smtClean="0"/>
              <a:t> Amendment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76800" y="4953000"/>
            <a:ext cx="42672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smtClean="0"/>
              <a:t>	</a:t>
            </a:r>
            <a:endParaRPr lang="en-US" altLang="en-US" sz="24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A big job!</a:t>
            </a:r>
          </a:p>
        </p:txBody>
      </p:sp>
      <p:sp>
        <p:nvSpPr>
          <p:cNvPr id="2969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24000"/>
            <a:ext cx="89916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In addition to enforcing laws, the Executive branch has many other duties: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To defend the nation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To maintain relations with foreign countries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Regulate industry to protect the public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Promote general welfare of the people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The President receives help from many departments and millions of employees to meet these duties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The President is not alone</a:t>
            </a:r>
          </a:p>
        </p:txBody>
      </p:sp>
      <p:sp>
        <p:nvSpPr>
          <p:cNvPr id="30723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371600"/>
            <a:ext cx="90678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100" b="1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100" b="1" smtClean="0"/>
              <a:t>There are 15 Departments within the Executive Branch</a:t>
            </a:r>
            <a:r>
              <a:rPr lang="en-US" altLang="en-US" sz="2100" smtClean="0"/>
              <a:t> that help the President carry out his responsibilities</a:t>
            </a:r>
          </a:p>
          <a:p>
            <a:pPr eaLnBrk="1" hangingPunct="1">
              <a:lnSpc>
                <a:spcPct val="90000"/>
              </a:lnSpc>
            </a:pPr>
            <a:endParaRPr lang="en-US" alt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100" b="1" u="sng" smtClean="0"/>
              <a:t>George Washington</a:t>
            </a:r>
            <a:r>
              <a:rPr lang="en-US" altLang="en-US" sz="2100" b="1" smtClean="0"/>
              <a:t> created the first four Departments of State, Treasury, War, and Justice.   </a:t>
            </a:r>
            <a:r>
              <a:rPr lang="en-US" altLang="en-US" sz="2100" smtClean="0"/>
              <a:t>They all still exist, except the War Department is now called the Defense Department</a:t>
            </a:r>
          </a:p>
          <a:p>
            <a:pPr eaLnBrk="1" hangingPunct="1">
              <a:lnSpc>
                <a:spcPct val="90000"/>
              </a:lnSpc>
            </a:pPr>
            <a:endParaRPr lang="en-US" altLang="en-US" sz="2100" b="1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100" smtClean="0"/>
              <a:t>The other 11 were created as the need for them came up</a:t>
            </a:r>
          </a:p>
          <a:p>
            <a:pPr eaLnBrk="1" hangingPunct="1">
              <a:lnSpc>
                <a:spcPct val="90000"/>
              </a:lnSpc>
            </a:pPr>
            <a:endParaRPr lang="en-US" alt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100" smtClean="0"/>
              <a:t>The </a:t>
            </a:r>
            <a:r>
              <a:rPr lang="en-US" altLang="en-US" sz="2100" b="1" smtClean="0"/>
              <a:t>most recent</a:t>
            </a:r>
            <a:r>
              <a:rPr lang="en-US" altLang="en-US" sz="2100" smtClean="0"/>
              <a:t> was created by President Bush in 2002 , the </a:t>
            </a:r>
            <a:r>
              <a:rPr lang="en-US" altLang="en-US" sz="2100" b="1" u="sng" smtClean="0"/>
              <a:t>Department of Homeland Security.</a:t>
            </a:r>
            <a:r>
              <a:rPr lang="en-US" altLang="en-US" sz="2100" smtClean="0"/>
              <a:t>  What do you think it does?</a:t>
            </a:r>
            <a:endParaRPr lang="en-US" altLang="en-US" sz="2100" b="1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President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038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The President is the leader of the nation as well as the Executive Branch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The </a:t>
            </a:r>
            <a:r>
              <a:rPr lang="en-US" altLang="en-US" sz="2400" b="1" u="sng" smtClean="0"/>
              <a:t>President is elected </a:t>
            </a:r>
            <a:r>
              <a:rPr lang="en-US" altLang="en-US" sz="2400" u="sng" smtClean="0"/>
              <a:t>by the </a:t>
            </a:r>
            <a:r>
              <a:rPr lang="en-US" altLang="en-US" sz="2400" b="1" u="sng" smtClean="0"/>
              <a:t>Electoral College</a:t>
            </a:r>
            <a:r>
              <a:rPr lang="en-US" altLang="en-US" sz="2400" u="sng" smtClean="0"/>
              <a:t> to a </a:t>
            </a:r>
            <a:r>
              <a:rPr lang="en-US" altLang="en-US" sz="2400" b="1" u="sng" smtClean="0"/>
              <a:t>4 year term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The Constitution </a:t>
            </a:r>
            <a:r>
              <a:rPr lang="en-US" altLang="en-US" sz="2400" b="1" u="sng" smtClean="0"/>
              <a:t>has 3 qualifications one must meet to be President: 1) at least 35 years old, 2) be born a U.S. citizen, and 3) have lived in the U.S. for at least 14 years</a:t>
            </a:r>
          </a:p>
        </p:txBody>
      </p:sp>
      <p:pic>
        <p:nvPicPr>
          <p:cNvPr id="4100" name="Picture 16" descr="Official_portrait_of_Barack_Obama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1600200"/>
            <a:ext cx="332581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u="sng" smtClean="0"/>
              <a:t>Electoral College</a:t>
            </a: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43000"/>
            <a:ext cx="43434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The President and VP are elected by the states through the electoral college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u="sng" smtClean="0"/>
              <a:t>A state’s number of electoral votes is equal to its combined number of Senators and Representatives in Congress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As Virginia has 2 Senators and 11 Representatives, we get 13 electoral votes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There are a total of 538 electoral votes, equal to the 100 Senators + 435 Representatives + 3 electoral votes for D.C.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Every state holds an election where the people vote on how to cast the state’s electoral votes for President.  This is called the</a:t>
            </a:r>
            <a:r>
              <a:rPr lang="en-US" altLang="en-US" sz="2000" smtClean="0"/>
              <a:t> </a:t>
            </a:r>
            <a:r>
              <a:rPr lang="en-US" altLang="en-US" sz="2000" b="1" u="sng" smtClean="0"/>
              <a:t>popular vote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b="1" smtClean="0"/>
          </a:p>
        </p:txBody>
      </p:sp>
      <p:pic>
        <p:nvPicPr>
          <p:cNvPr id="5124" name="Picture 11" descr="A_certificate_for_the_electoral_vote_for_George_W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2950" y="1600200"/>
            <a:ext cx="34671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Electoral College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66800"/>
            <a:ext cx="4724400" cy="5638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100" smtClean="0"/>
              <a:t>It is a </a:t>
            </a:r>
            <a:r>
              <a:rPr lang="en-US" altLang="en-US" sz="2100" b="1" u="sng" smtClean="0"/>
              <a:t>“winner take all” system</a:t>
            </a:r>
            <a:r>
              <a:rPr lang="en-US" altLang="en-US" sz="2100" smtClean="0"/>
              <a:t> in most states. Whichever </a:t>
            </a:r>
            <a:r>
              <a:rPr lang="en-US" altLang="en-US" sz="2100" b="1" smtClean="0"/>
              <a:t>candidate</a:t>
            </a:r>
            <a:r>
              <a:rPr lang="en-US" altLang="en-US" sz="2100" smtClean="0"/>
              <a:t> gets the </a:t>
            </a:r>
            <a:r>
              <a:rPr lang="en-US" altLang="en-US" sz="2100" b="1" smtClean="0"/>
              <a:t>most popular votes gets ALL of the state’s electoral votes</a:t>
            </a:r>
            <a:endParaRPr lang="en-US" altLang="en-US" sz="21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100" smtClean="0"/>
              <a:t>Once a candidate has won a state, its electoral votes go into his column.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100" smtClean="0"/>
              <a:t>The first candidate to get 271 electoral votes is the winner.  </a:t>
            </a:r>
            <a:r>
              <a:rPr lang="en-US" altLang="en-US" sz="2100" b="1" u="sng" smtClean="0"/>
              <a:t>If no candidate receives a majority of the electoral vote, the House of Representatives chooses the President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100" smtClean="0"/>
              <a:t>Sometimes the candidate with the most overall votes from the people does not win the election because of the combination of states.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100" smtClean="0"/>
              <a:t>The most recent example was in 2000.  Bush won the electoral college, even though Gore got over 500,000 more popular votes</a:t>
            </a:r>
          </a:p>
        </p:txBody>
      </p:sp>
      <p:pic>
        <p:nvPicPr>
          <p:cNvPr id="6148" name="Picture 8" descr="im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1725" y="1600200"/>
            <a:ext cx="3509963" cy="2185988"/>
          </a:xfrm>
        </p:spPr>
      </p:pic>
      <p:pic>
        <p:nvPicPr>
          <p:cNvPr id="6149" name="Picture 10" descr="goremoreflagSAM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4168775"/>
            <a:ext cx="4038600" cy="2035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Electoral Failures</a:t>
            </a:r>
          </a:p>
        </p:txBody>
      </p:sp>
      <p:pic>
        <p:nvPicPr>
          <p:cNvPr id="7171" name="Picture 8" descr="indec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676400"/>
            <a:ext cx="4495800" cy="2630488"/>
          </a:xfrm>
        </p:spPr>
      </p:pic>
      <p:sp>
        <p:nvSpPr>
          <p:cNvPr id="7172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Two times no one won a majority and the House had to choose the winner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This happened in 1796 and 1800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3 Times the Electoral College has not chosen the same President as the winner of the popular vote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This happened in 1876, 1888 and 2000</a:t>
            </a:r>
          </a:p>
        </p:txBody>
      </p:sp>
      <p:pic>
        <p:nvPicPr>
          <p:cNvPr id="7173" name="Picture 10" descr="us-flag-250px">
            <a:hlinkClick r:id="rId4"/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4876800"/>
            <a:ext cx="2451100" cy="1603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Election of 1860</a:t>
            </a:r>
          </a:p>
        </p:txBody>
      </p:sp>
      <p:pic>
        <p:nvPicPr>
          <p:cNvPr id="8195" name="Picture 10" descr="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371600"/>
            <a:ext cx="2897188" cy="3886200"/>
          </a:xfrm>
        </p:spPr>
      </p:pic>
      <p:sp>
        <p:nvSpPr>
          <p:cNvPr id="8196" name="Rectangle 8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295400"/>
            <a:ext cx="43434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This was the most controversial and confusing election is U.S. history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The vote was divided among 4 major candidates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b="1" smtClean="0"/>
              <a:t>Abraham Lincoln</a:t>
            </a:r>
            <a:r>
              <a:rPr lang="en-US" altLang="en-US" sz="2200" smtClean="0"/>
              <a:t> won, even through 6 out of 10 voters voted for someone else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Lincoln was not even on the ballot in most Southern states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His election led South Carolina to leave the Union in December.  Eventually 10 other Southern states would follow and form the Confederate States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This led to the </a:t>
            </a:r>
            <a:r>
              <a:rPr lang="en-US" altLang="en-US" sz="2200" b="1" smtClean="0"/>
              <a:t>Civil War</a:t>
            </a:r>
            <a:r>
              <a:rPr lang="en-US" altLang="en-US" sz="2200" smtClean="0"/>
              <a:t> as Lincoln did not recognize their right to leave the Union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Map of the Presidential Election of 1860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763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Some aren’t so close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495800" cy="5715000"/>
          </a:xfrm>
        </p:spPr>
        <p:txBody>
          <a:bodyPr/>
          <a:lstStyle/>
          <a:p>
            <a:pPr eaLnBrk="1" hangingPunct="1"/>
            <a:r>
              <a:rPr lang="en-US" altLang="en-US" sz="2100" smtClean="0"/>
              <a:t>Sometimes the Presidential election is not even close in the popular vote or the electoral college</a:t>
            </a:r>
          </a:p>
          <a:p>
            <a:pPr eaLnBrk="1" hangingPunct="1"/>
            <a:r>
              <a:rPr lang="en-US" altLang="en-US" sz="2100" smtClean="0"/>
              <a:t>In </a:t>
            </a:r>
            <a:r>
              <a:rPr lang="en-US" altLang="en-US" sz="2100" b="1" smtClean="0"/>
              <a:t>1972</a:t>
            </a:r>
            <a:r>
              <a:rPr lang="en-US" altLang="en-US" sz="2100" smtClean="0"/>
              <a:t>, </a:t>
            </a:r>
            <a:r>
              <a:rPr lang="en-US" altLang="en-US" sz="2100" b="1" smtClean="0"/>
              <a:t>Richard Nixon</a:t>
            </a:r>
            <a:r>
              <a:rPr lang="en-US" altLang="en-US" sz="2100" smtClean="0"/>
              <a:t> won re-election over George McGovern </a:t>
            </a:r>
            <a:r>
              <a:rPr lang="en-US" altLang="en-US" sz="2100" b="1" smtClean="0"/>
              <a:t>520-17</a:t>
            </a:r>
            <a:r>
              <a:rPr lang="en-US" altLang="en-US" sz="2100" smtClean="0"/>
              <a:t> and by over 18 million popular votes</a:t>
            </a:r>
          </a:p>
          <a:p>
            <a:pPr eaLnBrk="1" hangingPunct="1"/>
            <a:r>
              <a:rPr lang="en-US" altLang="en-US" sz="2100" smtClean="0"/>
              <a:t>In </a:t>
            </a:r>
            <a:r>
              <a:rPr lang="en-US" altLang="en-US" sz="2100" b="1" smtClean="0"/>
              <a:t>1980</a:t>
            </a:r>
            <a:r>
              <a:rPr lang="en-US" altLang="en-US" sz="2100" smtClean="0"/>
              <a:t>, </a:t>
            </a:r>
            <a:r>
              <a:rPr lang="en-US" altLang="en-US" sz="2100" b="1" smtClean="0"/>
              <a:t>Ronald Reagan</a:t>
            </a:r>
            <a:r>
              <a:rPr lang="en-US" altLang="en-US" sz="2100" smtClean="0"/>
              <a:t> defeated the sitting President, Jimmy Carter </a:t>
            </a:r>
            <a:r>
              <a:rPr lang="en-US" altLang="en-US" sz="2100" b="1" smtClean="0"/>
              <a:t>489-49</a:t>
            </a:r>
            <a:r>
              <a:rPr lang="en-US" altLang="en-US" sz="2100" smtClean="0"/>
              <a:t>.  He was re-elected in </a:t>
            </a:r>
            <a:r>
              <a:rPr lang="en-US" altLang="en-US" sz="2100" b="1" smtClean="0"/>
              <a:t>1984</a:t>
            </a:r>
            <a:r>
              <a:rPr lang="en-US" altLang="en-US" sz="2100" smtClean="0"/>
              <a:t> over Walter Mondale </a:t>
            </a:r>
            <a:r>
              <a:rPr lang="en-US" altLang="en-US" sz="2100" b="1" smtClean="0"/>
              <a:t>525-13 </a:t>
            </a:r>
            <a:r>
              <a:rPr lang="en-US" altLang="en-US" sz="2100" smtClean="0"/>
              <a:t>and almost 17 million popular votes</a:t>
            </a:r>
          </a:p>
        </p:txBody>
      </p:sp>
      <p:pic>
        <p:nvPicPr>
          <p:cNvPr id="10244" name="Picture 15" descr="President Ronald Reagan and Vice President George Bush at the 1984 Republican National Convention in Dallas, Texas.">
            <a:hlinkClick r:id="rId2" tooltip="President Ronald Reagan and Vice President George Bush at the 1984 Republican National Convention in Dallas, Texas.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905000"/>
            <a:ext cx="4343400" cy="34734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1931</TotalTime>
  <Words>1856</Words>
  <Application>Microsoft Office PowerPoint</Application>
  <PresentationFormat>On-screen Show (4:3)</PresentationFormat>
  <Paragraphs>171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Default Design</vt:lpstr>
      <vt:lpstr>THE EXECUTIVE BRANCH</vt:lpstr>
      <vt:lpstr>The Executive Branch</vt:lpstr>
      <vt:lpstr>The President</vt:lpstr>
      <vt:lpstr>Electoral College</vt:lpstr>
      <vt:lpstr>Electoral College</vt:lpstr>
      <vt:lpstr>Electoral Failures</vt:lpstr>
      <vt:lpstr>Election of 1860</vt:lpstr>
      <vt:lpstr>PowerPoint Presentation</vt:lpstr>
      <vt:lpstr>Some aren’t so close</vt:lpstr>
      <vt:lpstr>1984 Election</vt:lpstr>
      <vt:lpstr>Our Most Popular President</vt:lpstr>
      <vt:lpstr>Presidential Benefits</vt:lpstr>
      <vt:lpstr>The White House</vt:lpstr>
      <vt:lpstr>Presidential Hideaways</vt:lpstr>
      <vt:lpstr>The Vice-President</vt:lpstr>
      <vt:lpstr>When the unthinkable happens</vt:lpstr>
      <vt:lpstr>William Henry Harrison</vt:lpstr>
      <vt:lpstr>Zachary Taylor</vt:lpstr>
      <vt:lpstr>Abraham Lincoln</vt:lpstr>
      <vt:lpstr>James Garfield</vt:lpstr>
      <vt:lpstr>William McKinley</vt:lpstr>
      <vt:lpstr>Warren G. Harding</vt:lpstr>
      <vt:lpstr>Franklin D. Roosevelt</vt:lpstr>
      <vt:lpstr>John F. Kennedy</vt:lpstr>
      <vt:lpstr>Richard Nixon</vt:lpstr>
      <vt:lpstr>Who picked Gerald Ford?</vt:lpstr>
      <vt:lpstr>Presidential Succession Act of 1947</vt:lpstr>
      <vt:lpstr>A big job!</vt:lpstr>
      <vt:lpstr>The President is not alone</vt:lpstr>
    </vt:vector>
  </TitlesOfParts>
  <Company>Agami family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Osama Agami</dc:creator>
  <cp:lastModifiedBy>Phillip C. McGinnis</cp:lastModifiedBy>
  <cp:revision>103</cp:revision>
  <dcterms:created xsi:type="dcterms:W3CDTF">2003-12-30T15:04:54Z</dcterms:created>
  <dcterms:modified xsi:type="dcterms:W3CDTF">2014-01-06T20:57:15Z</dcterms:modified>
</cp:coreProperties>
</file>